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sldIdLst>
    <p:sldId id="257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8" d="100"/>
          <a:sy n="58" d="100"/>
        </p:scale>
        <p:origin x="2262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8487" cy="9166580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26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69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5118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727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1472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178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851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69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27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1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60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04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43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2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07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1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8488" cy="9166580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81C4F-5C93-4DDB-A145-D4BF0A7DC3E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62C8A24E-0DFF-4150-9EAC-5B128AD57C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92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  <p:sldLayoutId id="2147483992" r:id="rId13"/>
    <p:sldLayoutId id="2147483993" r:id="rId14"/>
    <p:sldLayoutId id="2147483994" r:id="rId15"/>
    <p:sldLayoutId id="2147483995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92895" y="552507"/>
            <a:ext cx="6272211" cy="2123658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年度感染症対策講習会</a:t>
            </a:r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申込書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申込締切：令和</a:t>
            </a:r>
            <a:r>
              <a:rPr kumimoji="1" lang="en-US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kumimoji="1"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日（金曜日）</a:t>
            </a:r>
            <a:endParaRPr kumimoji="1" lang="en-US" altLang="ja-JP" sz="20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東京都西多摩保健所保健対策課感染症対策担当宛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番号　０４２８－２３－３９８７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80691"/>
              </p:ext>
            </p:extLst>
          </p:nvPr>
        </p:nvGraphicFramePr>
        <p:xfrm>
          <a:off x="114300" y="3349435"/>
          <a:ext cx="6629402" cy="25467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613">
                  <a:extLst>
                    <a:ext uri="{9D8B030D-6E8A-4147-A177-3AD203B41FA5}">
                      <a16:colId xmlns:a16="http://schemas.microsoft.com/office/drawing/2014/main" val="1154538916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1686109095"/>
                    </a:ext>
                  </a:extLst>
                </a:gridCol>
                <a:gridCol w="1957388">
                  <a:extLst>
                    <a:ext uri="{9D8B030D-6E8A-4147-A177-3AD203B41FA5}">
                      <a16:colId xmlns:a16="http://schemas.microsoft.com/office/drawing/2014/main" val="656064283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925781136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val="825823346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氏名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施設名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職種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参加用</a:t>
                      </a:r>
                      <a:r>
                        <a:rPr kumimoji="1" lang="en-US" altLang="ja-JP" dirty="0" smtClean="0"/>
                        <a:t>URL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1373511"/>
                  </a:ext>
                </a:extLst>
              </a:tr>
              <a:tr h="7393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1217790"/>
                  </a:ext>
                </a:extLst>
              </a:tr>
              <a:tr h="7393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0949660"/>
                  </a:ext>
                </a:extLst>
              </a:tr>
              <a:tr h="7393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4287980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0" y="3028412"/>
            <a:ext cx="167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参加者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114300" y="6138131"/>
            <a:ext cx="4872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〈</a:t>
            </a:r>
            <a:r>
              <a:rPr kumimoji="1" lang="ja-JP" altLang="en-US" dirty="0" smtClean="0"/>
              <a:t>質問がございましたら御記入ください</a:t>
            </a:r>
            <a:r>
              <a:rPr kumimoji="1" lang="en-US" altLang="ja-JP" dirty="0" smtClean="0"/>
              <a:t>〉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107155" y="6430803"/>
            <a:ext cx="6629402" cy="244096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上矢印 12"/>
          <p:cNvSpPr/>
          <p:nvPr/>
        </p:nvSpPr>
        <p:spPr>
          <a:xfrm>
            <a:off x="2557462" y="43995"/>
            <a:ext cx="1728787" cy="43335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78653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181</TotalTime>
  <Words>51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Trebuchet MS</vt:lpstr>
      <vt:lpstr>Wingdings 3</vt:lpstr>
      <vt:lpstr>ファセット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21</cp:revision>
  <cp:lastPrinted>2022-11-20T07:16:28Z</cp:lastPrinted>
  <dcterms:created xsi:type="dcterms:W3CDTF">2022-11-17T09:14:33Z</dcterms:created>
  <dcterms:modified xsi:type="dcterms:W3CDTF">2022-12-08T06:24:53Z</dcterms:modified>
</cp:coreProperties>
</file>